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3" r:id="rId9"/>
    <p:sldId id="265" r:id="rId10"/>
    <p:sldId id="266" r:id="rId11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9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307453-401D-2ADC-1F91-39DD41439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132F40"/>
                </a:solidFill>
                <a:latin typeface="Francker Pro" panose="020B0504040704040203" pitchFamily="34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A78EA79-EAFD-1633-C757-D3C1E2AEE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32F40"/>
                </a:solidFill>
                <a:latin typeface="Francker Pro Condensed Medium" panose="020B060604070404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27AACC-A336-021C-0A1B-1BA80E0C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E94DB3C-B48E-BD03-1D23-2AFF1407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F90EC29-9A6E-221E-58D8-41DCE3772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967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D240BF-DFFA-F918-08C1-963834282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44D653F-2B4F-EE7A-AF5D-AC1B318C1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437E1E1-9E20-FAD9-2D76-B399EB78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9D8709A-5FC0-DDD5-4FD7-0CBB3FF0E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38BA97-ED24-B1D0-50BB-25CF3012E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0982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2E5C86F-19D0-4A2C-9F10-E3244B9E3D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EA5331D-8C04-8B81-1EAA-AD2EDD684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9CA0655-76DB-4989-BF07-8BCDB45A2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11B03AB-F331-4D10-FE95-42B15F26D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3D53EF-4CD3-C91D-F779-516674797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965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672D72-D860-09EF-C380-167FCC5E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cker Pro Condensed Medium" panose="020B0606040704040203" pitchFamily="34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A82BF5-A125-75A9-E0F0-EAFC139D9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rgbClr val="132F40"/>
                </a:solidFill>
                <a:latin typeface="Francker Pro Condensed Medium" panose="020B0606040704040203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rgbClr val="132F40"/>
                </a:solidFill>
                <a:latin typeface="Francker Pro Condensed Medium" panose="020B0606040704040203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132F40"/>
                </a:solidFill>
                <a:latin typeface="Francker Pro Condensed Medium" panose="020B0606040704040203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rgbClr val="132F40"/>
                </a:solidFill>
                <a:latin typeface="Francker Pro Condensed Medium" panose="020B0606040704040203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rgbClr val="132F40"/>
                </a:solidFill>
                <a:latin typeface="Francker Pro Condensed Medium" panose="020B0606040704040203" pitchFamily="34" charset="0"/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B332F32-8512-DA1D-443C-4647CA3D8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09E1FC-D97E-D052-0F3A-A63A74899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137AD6-E292-5BE2-8B12-09EB8DA01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65834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4E16F4-96B7-DE3A-449E-AFDF08D8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rgbClr val="132F40"/>
                </a:solidFill>
                <a:latin typeface="Francker Pro Condensed Medium" panose="020B0606040704040203" pitchFamily="34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F594269-E236-0D02-E3B9-07C534B41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132F40"/>
                </a:solidFill>
                <a:latin typeface="Francker Pro Condensed Medium" panose="020B060604070404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EA5B764-BBA3-00EF-E448-E20C5F1BA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20A5A33-7371-AD63-0CB3-1DCFE381A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EC1A6F-1703-6608-A069-17F21D03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72750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C6DD06-6324-6812-7B07-57F92DD45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28B0B9-3B8E-AE55-0F4D-AEF3277292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0904AE1-625F-A3A9-B6D5-72E8AD5B8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4D04989-A812-855B-EC12-59FC6AB73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F31ECED-1157-7266-04B5-B00EFFCA0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FAB5A6D-5621-2247-46F0-334CB77D7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489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EE6D88-D594-37E2-C744-877613B9E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5D5F66-98B1-1A31-212E-A613B4A99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69B2E5B-0819-11BF-4116-205DC4C8A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70F0A04-3FFE-2918-D0E7-C1BC4E08A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A80BCEF-6356-FB35-A0EA-6936105821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05ADF12-3066-3964-4AC3-68E09992E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288FB4D-E3D1-53E9-1651-29625A80C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07ABF5E-85B2-C882-E420-D7C0EB3A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126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764BCD-122F-30C3-8692-82CE2E41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0438ED6-16F0-6DCB-E500-F7BD9EEEC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992D57D-ACF6-0CD5-ECC9-ED2D6C2D5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66C3E2C-EA7B-FEAA-586B-9489E666C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114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D339392-621B-BE0D-EFB1-7D301B172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725FA30-A716-A2A0-C4D9-7BAC37AB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94B0C7F-2F77-FD09-59B5-FAAC499D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991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0D527A-331C-A916-8C97-672D1F2C9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5B8706-9BF9-AE51-308C-68A638AB2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0D162CF-A5BF-1D68-D30B-794C003FF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41D7E46-DCF6-F8C3-459E-2D2DA1017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AA4F66C-EE22-52A8-FAD7-1D7329AC6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55589AC-D93A-C626-B4DB-3277795AF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270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D63772-2D2A-D8D8-5BEB-B49CCC559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D778E03-EAC9-8EB0-D2F3-C23E1B9A87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F0A95F7-9EE1-1A30-1363-BF25CEE13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220C8EC-1538-D50D-6A1D-745F50E16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7582645-8673-2F24-E937-A5A75F11F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C0C1644-CA57-01A7-A5BE-017626350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548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77EFFEC-E64B-B1CD-DABB-45E184513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EB480E1-B91F-E9C0-262E-D64F19FEC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d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2AF4A8-19EE-F4E6-1DD6-CCFE442B3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93A00-6618-42E3-A4DC-58F9F1883A53}" type="datetimeFigureOut">
              <a:rPr lang="da-DK" smtClean="0"/>
              <a:t>13-04-2023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FCB5615-493E-EFD0-E8ED-F2C562034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1EF149-4FC9-2C88-5F74-9206B3EB16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380A7-3963-4FFF-80DA-6E5D7CE3F289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AA90899E-E223-9CE9-5DD3-25D2DFAC34F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80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132F40"/>
          </a:solidFill>
          <a:latin typeface="Francker Pro Condensed Medium" panose="020B060604070404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132F40"/>
          </a:solidFill>
          <a:latin typeface="Francker Pro Condensed Medium" panose="020B060604070404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E799E-3E32-426D-2129-B080D2C48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5360" y="54864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a-DK" dirty="0"/>
              <a:t>Workshop om overlevering / ny struktur i udvalg/bestyrelse</a:t>
            </a:r>
            <a:br>
              <a:rPr lang="da-DK" dirty="0">
                <a:solidFill>
                  <a:srgbClr val="FF0000"/>
                </a:solidFill>
              </a:rPr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19678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85E36-8478-572D-54B1-4349AFA5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z="4000" b="0" i="0" u="none" strike="noStrike" kern="1200" cap="none" spc="0" normalizeH="0" baseline="0" noProof="0" dirty="0">
                <a:ln>
                  <a:noFill/>
                </a:ln>
                <a:solidFill>
                  <a:srgbClr val="132F40"/>
                </a:solidFill>
                <a:effectLst/>
                <a:uLnTx/>
                <a:uFillTx/>
                <a:latin typeface="Francker Pro Condensed Medium" panose="020B0606040704040203" pitchFamily="34" charset="0"/>
                <a:ea typeface="+mj-ea"/>
                <a:cs typeface="+mj-cs"/>
              </a:rPr>
              <a:t>Tak for en god workshop</a:t>
            </a:r>
            <a:br>
              <a:rPr kumimoji="0" lang="da-DK" sz="4000" b="0" i="0" u="none" strike="noStrike" kern="1200" cap="none" spc="0" normalizeH="0" baseline="0" noProof="0" dirty="0">
                <a:ln>
                  <a:noFill/>
                </a:ln>
                <a:solidFill>
                  <a:srgbClr val="132F40"/>
                </a:solidFill>
                <a:effectLst/>
                <a:uLnTx/>
                <a:uFillTx/>
                <a:latin typeface="Francker Pro Condensed Medium" panose="020B0606040704040203" pitchFamily="34" charset="0"/>
                <a:ea typeface="+mj-ea"/>
                <a:cs typeface="+mj-cs"/>
              </a:rPr>
            </a:br>
            <a:r>
              <a:rPr kumimoji="0" lang="da-DK" sz="2000" b="0" i="0" u="none" strike="noStrike" kern="1200" cap="none" spc="0" normalizeH="0" baseline="0" noProof="0" dirty="0">
                <a:ln>
                  <a:noFill/>
                </a:ln>
                <a:solidFill>
                  <a:srgbClr val="132F40"/>
                </a:solidFill>
                <a:effectLst/>
                <a:uLnTx/>
                <a:uFillTx/>
                <a:latin typeface="Francker Pro Condensed Medium" panose="020B0606040704040203" pitchFamily="34" charset="0"/>
                <a:ea typeface="+mj-ea"/>
                <a:cs typeface="+mj-cs"/>
              </a:rPr>
              <a:t>15.30</a:t>
            </a:r>
            <a:endParaRPr lang="da-DK" sz="2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F6EB93-5533-859B-538B-CF4B3F507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Efter workshoppen arbejder bestyrelse/udvalg videre med funktionsbeskrivelser organisering.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Opfølgende møder i relevante grupperinger/udvalg.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939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81F42F-1B47-2576-E256-9AFF03564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da-DK" dirty="0"/>
              <a:t>Program for workshoppen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570E77A-D1C2-1CB8-EB77-82D171F34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1865"/>
            <a:ext cx="97688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10.00: 		Velkommen</a:t>
            </a:r>
          </a:p>
          <a:p>
            <a:pPr marL="0" indent="0">
              <a:buNone/>
            </a:pPr>
            <a:r>
              <a:rPr lang="da-DK" dirty="0"/>
              <a:t>10.15-10.45: 	Identificering af udfordringer</a:t>
            </a:r>
          </a:p>
          <a:p>
            <a:pPr marL="0" indent="0">
              <a:buNone/>
            </a:pPr>
            <a:r>
              <a:rPr lang="da-DK" dirty="0"/>
              <a:t>10.45-12.00: 	Definering af nødvendige opgaver</a:t>
            </a:r>
          </a:p>
          <a:p>
            <a:pPr marL="0" indent="0">
              <a:buNone/>
            </a:pPr>
            <a:r>
              <a:rPr lang="da-DK" dirty="0"/>
              <a:t>12.00-13.00: 	Frokost</a:t>
            </a:r>
          </a:p>
          <a:p>
            <a:pPr marL="0" indent="0">
              <a:buNone/>
            </a:pPr>
            <a:r>
              <a:rPr lang="da-DK" dirty="0"/>
              <a:t>13.00-13.15: 	Kortlægning af personressourcer</a:t>
            </a:r>
          </a:p>
          <a:p>
            <a:pPr marL="0" indent="0">
              <a:buNone/>
            </a:pPr>
            <a:r>
              <a:rPr lang="da-DK" dirty="0"/>
              <a:t>13.15-14.15: 	Opsamling på kortlægning af personressourcer</a:t>
            </a:r>
          </a:p>
          <a:p>
            <a:pPr marL="0" indent="0">
              <a:buNone/>
            </a:pPr>
            <a:r>
              <a:rPr lang="da-DK" dirty="0"/>
              <a:t>14.15-14.30: 	Pause</a:t>
            </a:r>
          </a:p>
          <a:p>
            <a:pPr marL="0" indent="0">
              <a:buNone/>
            </a:pPr>
            <a:r>
              <a:rPr lang="da-DK" dirty="0"/>
              <a:t>14.30-15.30: 	Beskrivelse af funktioner/opgaver</a:t>
            </a:r>
          </a:p>
          <a:p>
            <a:pPr marL="0" indent="0">
              <a:buNone/>
            </a:pPr>
            <a:r>
              <a:rPr lang="da-DK" dirty="0"/>
              <a:t>15.30:			Tak for en god workshop</a:t>
            </a:r>
          </a:p>
        </p:txBody>
      </p:sp>
    </p:spTree>
    <p:extLst>
      <p:ext uri="{BB962C8B-B14F-4D97-AF65-F5344CB8AC3E}">
        <p14:creationId xmlns:p14="http://schemas.microsoft.com/office/powerpoint/2010/main" val="2581957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85E36-8478-572D-54B1-4349AFA5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Identificering af udfordringer</a:t>
            </a:r>
            <a:br>
              <a:rPr lang="da-DK" dirty="0"/>
            </a:br>
            <a:r>
              <a:rPr lang="da-DK" sz="2000" dirty="0"/>
              <a:t>10.15-10.45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F6EB93-5533-859B-538B-CF4B3F507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0" y="1561464"/>
            <a:ext cx="9199880" cy="5042535"/>
          </a:xfrm>
        </p:spPr>
        <p:txBody>
          <a:bodyPr numCol="2">
            <a:normAutofit/>
          </a:bodyPr>
          <a:lstStyle/>
          <a:p>
            <a:r>
              <a:rPr lang="da-DK" dirty="0"/>
              <a:t>Gruppevis</a:t>
            </a:r>
          </a:p>
          <a:p>
            <a:endParaRPr lang="da-DK" dirty="0"/>
          </a:p>
          <a:p>
            <a:r>
              <a:rPr lang="da-DK" dirty="0"/>
              <a:t>Identificér udfordringer og noter dem ned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8442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85E36-8478-572D-54B1-4349AFA5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Definering af nødvendige opgaver</a:t>
            </a:r>
            <a:br>
              <a:rPr lang="da-DK" dirty="0"/>
            </a:br>
            <a:r>
              <a:rPr lang="da-DK" sz="2000" dirty="0"/>
              <a:t>10.45-12.00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F6EB93-5533-859B-538B-CF4B3F507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Definering af nødvendige opgaver i plenum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Notér på whiteboard eller planche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37001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85E36-8478-572D-54B1-4349AFA52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37504"/>
          </a:xfrm>
        </p:spPr>
        <p:txBody>
          <a:bodyPr/>
          <a:lstStyle/>
          <a:p>
            <a:pPr algn="ctr"/>
            <a:r>
              <a:rPr lang="da-DK" dirty="0"/>
              <a:t>Frokost</a:t>
            </a:r>
            <a:br>
              <a:rPr lang="da-DK" dirty="0"/>
            </a:br>
            <a:r>
              <a:rPr lang="da-DK" sz="2000" dirty="0"/>
              <a:t>12.00-13.00</a:t>
            </a:r>
          </a:p>
        </p:txBody>
      </p:sp>
    </p:spTree>
    <p:extLst>
      <p:ext uri="{BB962C8B-B14F-4D97-AF65-F5344CB8AC3E}">
        <p14:creationId xmlns:p14="http://schemas.microsoft.com/office/powerpoint/2010/main" val="299958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85E36-8478-572D-54B1-4349AFA5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Kortlægning af personressourcer</a:t>
            </a:r>
            <a:br>
              <a:rPr lang="da-DK" dirty="0"/>
            </a:br>
            <a:r>
              <a:rPr lang="da-DK" sz="2000" dirty="0"/>
              <a:t>13.00-13.15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F6EB93-5533-859B-538B-CF4B3F507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Individuelt</a:t>
            </a:r>
          </a:p>
          <a:p>
            <a:endParaRPr lang="da-DK" dirty="0"/>
          </a:p>
          <a:p>
            <a:r>
              <a:rPr lang="da-DK" dirty="0"/>
              <a:t>Hvad brænder du for?</a:t>
            </a:r>
            <a:br>
              <a:rPr lang="da-DK" dirty="0"/>
            </a:br>
            <a:r>
              <a:rPr lang="da-DK" sz="1800" dirty="0"/>
              <a:t>Skriv max 3 emner i stikordsform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Hvor mange timer vil/kan du lægge i frivilligt arbejde årligt?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5888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85E36-8478-572D-54B1-4349AFA5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Opsamling på kortlægning af personressourcer</a:t>
            </a:r>
            <a:br>
              <a:rPr lang="da-DK" dirty="0"/>
            </a:br>
            <a:r>
              <a:rPr lang="da-DK" sz="2000" dirty="0"/>
              <a:t>13.15-14.15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F6EB93-5533-859B-538B-CF4B3F507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Opsamling i plenum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(Brug noter på whiteboard/planche i kombination med </a:t>
            </a:r>
          </a:p>
          <a:p>
            <a:pPr marL="0" indent="0">
              <a:buNone/>
            </a:pPr>
            <a:r>
              <a:rPr lang="da-DK" dirty="0"/>
              <a:t>Excel-filen ”Overblik over frivillige og ressourcer”)</a:t>
            </a:r>
          </a:p>
        </p:txBody>
      </p:sp>
    </p:spTree>
    <p:extLst>
      <p:ext uri="{BB962C8B-B14F-4D97-AF65-F5344CB8AC3E}">
        <p14:creationId xmlns:p14="http://schemas.microsoft.com/office/powerpoint/2010/main" val="4026381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85E36-8478-572D-54B1-4349AFA52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37504"/>
          </a:xfrm>
        </p:spPr>
        <p:txBody>
          <a:bodyPr/>
          <a:lstStyle/>
          <a:p>
            <a:pPr algn="ctr"/>
            <a:r>
              <a:rPr lang="da-DK" dirty="0"/>
              <a:t>Pause</a:t>
            </a:r>
            <a:br>
              <a:rPr lang="da-DK" dirty="0"/>
            </a:br>
            <a:r>
              <a:rPr lang="da-DK" sz="2000" dirty="0"/>
              <a:t>14.15-14.30</a:t>
            </a:r>
          </a:p>
        </p:txBody>
      </p:sp>
    </p:spTree>
    <p:extLst>
      <p:ext uri="{BB962C8B-B14F-4D97-AF65-F5344CB8AC3E}">
        <p14:creationId xmlns:p14="http://schemas.microsoft.com/office/powerpoint/2010/main" val="2110760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85E36-8478-572D-54B1-4349AFA5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Beskrivelse af nødvendige opgaver</a:t>
            </a:r>
            <a:br>
              <a:rPr lang="da-DK" dirty="0"/>
            </a:br>
            <a:r>
              <a:rPr lang="da-DK" sz="2000" dirty="0"/>
              <a:t>14.30-15.30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F6EB93-5533-859B-538B-CF4B3F507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Påbegyndelse af beskrivelse af opgaver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Gruppevis med brug af DS’ skabeloner for funktionsbeskrivelser</a:t>
            </a:r>
          </a:p>
        </p:txBody>
      </p:sp>
    </p:spTree>
    <p:extLst>
      <p:ext uri="{BB962C8B-B14F-4D97-AF65-F5344CB8AC3E}">
        <p14:creationId xmlns:p14="http://schemas.microsoft.com/office/powerpoint/2010/main" val="3266329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212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Francker Pro</vt:lpstr>
      <vt:lpstr>Francker Pro Condensed Medium</vt:lpstr>
      <vt:lpstr>Wingdings</vt:lpstr>
      <vt:lpstr>Office-tema</vt:lpstr>
      <vt:lpstr>Workshop om overlevering / ny struktur i udvalg/bestyrelse </vt:lpstr>
      <vt:lpstr>Program for workshoppen</vt:lpstr>
      <vt:lpstr>Identificering af udfordringer 10.15-10.45</vt:lpstr>
      <vt:lpstr>Definering af nødvendige opgaver 10.45-12.00</vt:lpstr>
      <vt:lpstr>Frokost 12.00-13.00</vt:lpstr>
      <vt:lpstr>Kortlægning af personressourcer 13.00-13.15</vt:lpstr>
      <vt:lpstr>Opsamling på kortlægning af personressourcer 13.15-14.15</vt:lpstr>
      <vt:lpstr>Pause 14.15-14.30</vt:lpstr>
      <vt:lpstr>Beskrivelse af nødvendige opgaver 14.30-15.30</vt:lpstr>
      <vt:lpstr>Tak for en god workshop 15.30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Sejlklubben Neptun Vejle</dc:title>
  <dc:creator>Henrik Tang Kristensen</dc:creator>
  <cp:lastModifiedBy>Henrik Tang Kristensen</cp:lastModifiedBy>
  <cp:revision>11</cp:revision>
  <cp:lastPrinted>2022-11-14T13:10:37Z</cp:lastPrinted>
  <dcterms:created xsi:type="dcterms:W3CDTF">2022-11-09T18:28:34Z</dcterms:created>
  <dcterms:modified xsi:type="dcterms:W3CDTF">2023-04-13T20:57:33Z</dcterms:modified>
</cp:coreProperties>
</file>