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60" r:id="rId1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98" y="8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1043608" y="2130423"/>
            <a:ext cx="7414592" cy="1470026"/>
          </a:xfrm>
        </p:spPr>
        <p:txBody>
          <a:bodyPr lIns="108000"/>
          <a:lstStyle>
            <a:lvl1pPr algn="l"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U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D0BB9-9127-4DF9-959B-CD907B262F70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A2B8E5-52AD-4E90-A726-E2265931B2AA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843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52BD7C-521B-4113-B6B6-49D5BF3F1826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577476-79CB-4F4D-B113-7C18CF83B67E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786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58A33B-BAF0-4406-A30C-9D4AE5CC2C45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103DCD-484D-4E6A-A289-CC0DD2EAE97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551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7D4D75-C787-4743-8EAA-10EC12747C60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94E861-A9DA-497E-A2DE-D635CDECFB6F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349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913295-1959-44F4-9709-42A6A2662B06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7FE855-91A7-4F35-8831-3C7802C37F9E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354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F0C3E3-8EB9-465D-97F6-A9818DA74E28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650F53-F2D6-4D6A-8B7D-D919E1FA8909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380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478FC6-F112-4202-B8EB-0797C915B3D5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8" name="Pladsholder til sidefod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9" name="Pladsholder til dias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F84F81-8663-492A-8327-18F3A921E1EE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3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96C846-568D-4EE6-A7A7-6019A7E3998B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4" name="Pladsholder til sidefod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5" name="Pladsholder til dias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C5B278-9968-432F-8DF9-23A359DDF44A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063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7C0881-D819-413F-92EB-0A5BFA328127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3" name="Pladsholder til sidefod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4" name="Pladsholder til dias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0B1600-70D0-460E-B719-2F3BA9603DFE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729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C473B-51F0-4B93-AE3B-DE7236B7FAB9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3B9FC7-919A-42A9-9EC5-24A2C12AA499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7841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EDDFC-5BB2-4909-9311-6AF9163BF824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55218C-15C7-46A6-BB9F-E83399D1AF2C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228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ladsholder til ti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F4288CC-9EA2-4B29-BF3F-2C9CA97196F4}" type="datetime1">
              <a:rPr lang="da-DK"/>
              <a:pPr lvl="0"/>
              <a:t>27-04-2015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AC61CD1-7DC9-4625-BFDE-2CB0F79069BC}" type="slidenum"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a-DK" sz="4400" b="0" i="0" u="none" strike="noStrike" kern="1200" cap="none" spc="0" baseline="0">
          <a:solidFill>
            <a:srgbClr val="000000"/>
          </a:solidFill>
          <a:uFillTx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da-DK" sz="3200" b="0" i="0" u="none" strike="noStrike" kern="1200" cap="none" spc="0" baseline="0">
          <a:solidFill>
            <a:srgbClr val="000000"/>
          </a:solidFill>
          <a:uFillTx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da-DK" sz="2800" b="0" i="0" u="none" strike="noStrike" kern="1200" cap="none" spc="0" baseline="0">
          <a:solidFill>
            <a:srgbClr val="000000"/>
          </a:solidFill>
          <a:uFillTx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da-DK" sz="2400" b="0" i="0" u="none" strike="noStrike" kern="1200" cap="none" spc="0" baseline="0">
          <a:solidFill>
            <a:srgbClr val="000000"/>
          </a:solidFill>
          <a:uFillTx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da-DK" dirty="0" smtClean="0">
                <a:solidFill>
                  <a:srgbClr val="FFFFFF"/>
                </a:solidFill>
                <a:latin typeface="Francker W01 Semibold" pitchFamily="34"/>
              </a:rPr>
              <a:t>”Testen-Af-Vesten”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3823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Skift den vandopløselige enhed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På nogle veste er det vandopløselige materiale mere skjult, og dermed skal du finde ud af, om det vandopløselige materiale er intakt.</a:t>
            </a:r>
          </a:p>
          <a:p>
            <a:endParaRPr lang="da-DK" sz="2800" dirty="0" smtClean="0"/>
          </a:p>
          <a:p>
            <a:r>
              <a:rPr lang="da-DK" sz="2800" dirty="0" smtClean="0"/>
              <a:t>Skift den vandopløselige enhed hvert år – eller senest ved den udløbsdato, der står trykt på </a:t>
            </a:r>
            <a:r>
              <a:rPr lang="da-DK" sz="2800" dirty="0" smtClean="0"/>
              <a:t>enheden. </a:t>
            </a:r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191545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Kontrol af snor til udløsning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Tag splitten af, der hindrer for let træk i snoren, og kontroller ved langsomt træk i snoren, at kniven kommer op dér, hvor kulsyrepatronen </a:t>
            </a:r>
            <a:r>
              <a:rPr lang="da-DK" sz="2800" dirty="0" smtClean="0"/>
              <a:t>normalt er </a:t>
            </a:r>
            <a:r>
              <a:rPr lang="da-DK" sz="2800" dirty="0" smtClean="0"/>
              <a:t>skruet i. 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339925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/>
              <a:t>P</a:t>
            </a:r>
            <a:r>
              <a:rPr lang="da-DK" sz="4000" dirty="0" smtClean="0"/>
              <a:t>ust vesten op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smtClean="0"/>
              <a:t>Vi tester lige af, at vesten ikke taber pusten ved første åndedræt.</a:t>
            </a:r>
          </a:p>
          <a:p>
            <a:endParaRPr lang="da-DK" sz="2400" dirty="0"/>
          </a:p>
          <a:p>
            <a:r>
              <a:rPr lang="da-DK" sz="2400" dirty="0" smtClean="0"/>
              <a:t>Når du kommer hjem i aften, skal du puste vesten op igen og lade den ligge til i morgen aften.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732314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600" dirty="0"/>
              <a:t>V</a:t>
            </a:r>
            <a:r>
              <a:rPr lang="da-DK" sz="3600" dirty="0" smtClean="0"/>
              <a:t>i pakker vesten igen</a:t>
            </a:r>
            <a:endParaRPr lang="da-DK" sz="36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59"/>
          </a:xfrm>
        </p:spPr>
        <p:txBody>
          <a:bodyPr/>
          <a:lstStyle/>
          <a:p>
            <a:r>
              <a:rPr lang="da-DK" sz="2400" dirty="0" smtClean="0"/>
              <a:t>Tøm ballonen helt for luft ved at ”kramme den” og samtidigt holde lillefingeren på ventilen i </a:t>
            </a:r>
            <a:r>
              <a:rPr lang="da-DK" sz="2400" dirty="0" err="1" smtClean="0"/>
              <a:t>mundopblæsningsventilen</a:t>
            </a:r>
            <a:r>
              <a:rPr lang="da-DK" sz="2400" dirty="0" smtClean="0"/>
              <a:t>, så luften kan komme ud.</a:t>
            </a:r>
          </a:p>
          <a:p>
            <a:endParaRPr lang="da-DK" sz="2400" dirty="0" smtClean="0"/>
          </a:p>
          <a:p>
            <a:r>
              <a:rPr lang="da-DK" sz="2400" dirty="0" smtClean="0"/>
              <a:t>Monter kulsyrepatron, split og den vandopløselige enhed. </a:t>
            </a:r>
          </a:p>
          <a:p>
            <a:endParaRPr lang="da-DK" sz="2400" dirty="0" smtClean="0"/>
          </a:p>
          <a:p>
            <a:r>
              <a:rPr lang="da-DK" sz="2400" dirty="0" smtClean="0"/>
              <a:t>Læg ballonen i samme folder som før og tænk på, hvordan den lettest kan folde sig ud. Tænk også på, hvordan især nakken foldes, så den også er behagelig at have på.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07295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Vi pakker vesten færdig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smtClean="0"/>
              <a:t>Luk betrækket og husk at lade snoren hænge udenfor. </a:t>
            </a:r>
          </a:p>
          <a:p>
            <a:endParaRPr lang="da-DK" sz="2400" dirty="0"/>
          </a:p>
          <a:p>
            <a:r>
              <a:rPr lang="da-DK" sz="2400" dirty="0" smtClean="0"/>
              <a:t>Slut hvis muligt med lukning af betrækket i samme side som </a:t>
            </a:r>
            <a:r>
              <a:rPr lang="da-DK" sz="2400" dirty="0" err="1" smtClean="0"/>
              <a:t>mundopblæsningsventilen</a:t>
            </a:r>
            <a:r>
              <a:rPr lang="da-DK" sz="2400" dirty="0" smtClean="0"/>
              <a:t>, så du nemt kan få en eventuel sidste rest af luft ud. </a:t>
            </a:r>
          </a:p>
          <a:p>
            <a:pPr marL="0" indent="0">
              <a:buNone/>
            </a:pP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840957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Din vest er klar i morgen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4752528"/>
          </a:xfrm>
        </p:spPr>
        <p:txBody>
          <a:bodyPr/>
          <a:lstStyle/>
          <a:p>
            <a:r>
              <a:rPr lang="da-DK" sz="2400" dirty="0" smtClean="0"/>
              <a:t>Når du kommer hjem i aften, skal du pakke din vest ud, som vi har prøvet i aften. </a:t>
            </a:r>
          </a:p>
          <a:p>
            <a:endParaRPr lang="da-DK" sz="2400" dirty="0"/>
          </a:p>
          <a:p>
            <a:r>
              <a:rPr lang="da-DK" sz="2400" dirty="0" smtClean="0"/>
              <a:t>Du skal blæse den op og lade den ligge et døgn. I morgen aften pakker du din vest, som du har prøvet i aften. </a:t>
            </a:r>
          </a:p>
          <a:p>
            <a:endParaRPr lang="da-DK" sz="2400" dirty="0" smtClean="0"/>
          </a:p>
          <a:p>
            <a:r>
              <a:rPr lang="da-DK" sz="2400" dirty="0" smtClean="0"/>
              <a:t>Derefter er din vest klar til brug.</a:t>
            </a:r>
          </a:p>
          <a:p>
            <a:endParaRPr lang="da-DK" sz="2400" dirty="0" smtClean="0"/>
          </a:p>
          <a:p>
            <a:r>
              <a:rPr lang="da-DK" sz="2400" dirty="0" smtClean="0"/>
              <a:t>Læs mere om oppustelige veste i folderen fra Søsportens Sikkerhedsråd.  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31163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Veste og små børn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smtClean="0"/>
              <a:t>Redningsvest til børn være fast vest, hvis de vejer under 40 kg.</a:t>
            </a:r>
          </a:p>
          <a:p>
            <a:endParaRPr lang="da-DK" sz="2400" dirty="0" smtClean="0"/>
          </a:p>
          <a:p>
            <a:r>
              <a:rPr lang="da-DK" sz="2400" dirty="0" smtClean="0"/>
              <a:t>Blebørn bør være i sele, da moderne tætte engangsbleer ofte har mere opdrift end vesten. Det kan få børn til at ligge </a:t>
            </a:r>
            <a:r>
              <a:rPr lang="da-DK" sz="2400" smtClean="0"/>
              <a:t>med enden </a:t>
            </a:r>
            <a:r>
              <a:rPr lang="da-DK" sz="2400" dirty="0" smtClean="0"/>
              <a:t>i vejret og hovedet ned i vandet. </a:t>
            </a:r>
          </a:p>
          <a:p>
            <a:endParaRPr lang="da-DK" sz="2400" dirty="0"/>
          </a:p>
          <a:p>
            <a:r>
              <a:rPr lang="da-DK" sz="2400" dirty="0" smtClean="0"/>
              <a:t>Der skal handles hurtigt, hvis blebørn falder overbord.</a:t>
            </a:r>
          </a:p>
        </p:txBody>
      </p:sp>
    </p:spTree>
    <p:extLst>
      <p:ext uri="{BB962C8B-B14F-4D97-AF65-F5344CB8AC3E}">
        <p14:creationId xmlns:p14="http://schemas.microsoft.com/office/powerpoint/2010/main" val="24657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Er din vest CE-godkendt?</a:t>
            </a:r>
            <a:endParaRPr lang="da-DK" sz="4000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Rednings- og svømmeveste skal være typegodkendt efter anerkendte normer og overensstemmelses-mærkede med enten </a:t>
            </a:r>
            <a:r>
              <a:rPr lang="da-DK" sz="2800" dirty="0" err="1" smtClean="0"/>
              <a:t>ratmærke</a:t>
            </a:r>
            <a:r>
              <a:rPr lang="da-DK" sz="2800" dirty="0" smtClean="0"/>
              <a:t> eller CE-mærke. </a:t>
            </a:r>
          </a:p>
          <a:p>
            <a:endParaRPr lang="da-DK" sz="2800" dirty="0"/>
          </a:p>
          <a:p>
            <a:r>
              <a:rPr lang="da-DK" sz="2800" dirty="0" smtClean="0"/>
              <a:t>Er din vest typegodkendt efter en anerkendt norm?</a:t>
            </a:r>
            <a:endParaRPr lang="da-DK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Er din vest i synlige farver?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Rød, orange og gule veste – og gerne i selvlysende farver – er gode, fordi de kan ses tydeligt i en eftersøgningssituation.</a:t>
            </a:r>
          </a:p>
          <a:p>
            <a:pPr marL="400050" lvl="1" indent="0">
              <a:buNone/>
            </a:pPr>
            <a:r>
              <a:rPr lang="da-DK" sz="2000" dirty="0" smtClean="0"/>
              <a:t/>
            </a:r>
            <a:br>
              <a:rPr lang="da-DK" sz="2000" dirty="0" smtClean="0"/>
            </a:br>
            <a:r>
              <a:rPr lang="da-DK" sz="2000" dirty="0" smtClean="0"/>
              <a:t>”</a:t>
            </a:r>
            <a:r>
              <a:rPr lang="da-DK" sz="2000" dirty="0" err="1" smtClean="0"/>
              <a:t>Mode-rigtige</a:t>
            </a:r>
            <a:r>
              <a:rPr lang="da-DK" sz="2000" dirty="0" smtClean="0"/>
              <a:t>” veste i blå, </a:t>
            </a:r>
            <a:br>
              <a:rPr lang="da-DK" sz="2000" dirty="0" smtClean="0"/>
            </a:br>
            <a:r>
              <a:rPr lang="da-DK" sz="2000" dirty="0" smtClean="0"/>
              <a:t>hvide eller grønne farver er </a:t>
            </a:r>
            <a:br>
              <a:rPr lang="da-DK" sz="2000" dirty="0" smtClean="0"/>
            </a:br>
            <a:r>
              <a:rPr lang="da-DK" sz="2000" dirty="0" smtClean="0"/>
              <a:t>sikkerhedsmæssigt intet </a:t>
            </a:r>
            <a:br>
              <a:rPr lang="da-DK" sz="2000" dirty="0" smtClean="0"/>
            </a:br>
            <a:r>
              <a:rPr lang="da-DK" sz="2000" dirty="0" smtClean="0"/>
              <a:t>værd</a:t>
            </a:r>
            <a:r>
              <a:rPr lang="da-DK" sz="2000" dirty="0"/>
              <a:t> </a:t>
            </a:r>
            <a:r>
              <a:rPr lang="da-DK" sz="2000" dirty="0" smtClean="0"/>
              <a:t>i en eftersøgnings-</a:t>
            </a:r>
            <a:br>
              <a:rPr lang="da-DK" sz="2000" dirty="0" smtClean="0"/>
            </a:br>
            <a:r>
              <a:rPr lang="da-DK" sz="2000" dirty="0" smtClean="0"/>
              <a:t>situation, da de går i ét </a:t>
            </a:r>
            <a:br>
              <a:rPr lang="da-DK" sz="2000" dirty="0" smtClean="0"/>
            </a:br>
            <a:r>
              <a:rPr lang="da-DK" sz="2000" dirty="0" smtClean="0"/>
              <a:t>med havets farver …</a:t>
            </a:r>
          </a:p>
          <a:p>
            <a:endParaRPr lang="da-DK" sz="2400" dirty="0" smtClean="0"/>
          </a:p>
          <a:p>
            <a:r>
              <a:rPr lang="da-DK" sz="2800" dirty="0" smtClean="0"/>
              <a:t>Har din vest synlige farver?  </a:t>
            </a:r>
            <a:endParaRPr lang="da-DK" sz="2800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608" y="3068960"/>
            <a:ext cx="2650524" cy="285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61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Faste veste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59"/>
          </a:xfrm>
        </p:spPr>
        <p:txBody>
          <a:bodyPr/>
          <a:lstStyle/>
          <a:p>
            <a:r>
              <a:rPr lang="da-DK" sz="2400" dirty="0" smtClean="0"/>
              <a:t>Faste veste kræver ikke megen vedligeholdelse. </a:t>
            </a:r>
          </a:p>
          <a:p>
            <a:endParaRPr lang="da-DK" sz="2400" dirty="0" smtClean="0"/>
          </a:p>
          <a:p>
            <a:r>
              <a:rPr lang="da-DK" sz="2400" dirty="0" smtClean="0"/>
              <a:t>Faste veste baseret på skum mister lidt opdrift hvert år. Undgå at brug faste veste som hynder. </a:t>
            </a:r>
          </a:p>
          <a:p>
            <a:endParaRPr lang="da-DK" sz="2400" dirty="0" smtClean="0"/>
          </a:p>
          <a:p>
            <a:r>
              <a:rPr lang="da-DK" sz="2400" dirty="0" smtClean="0"/>
              <a:t>Test din vest ved at hop i vandet med fuldt sejlerudstyr eller ved at belaste vesten med et antal kilo svarende til vestens specifikation. </a:t>
            </a:r>
          </a:p>
          <a:p>
            <a:pPr marL="400050" lvl="1" indent="0">
              <a:buNone/>
            </a:pPr>
            <a:r>
              <a:rPr lang="da-DK" sz="2000" dirty="0" smtClean="0"/>
              <a:t/>
            </a:r>
            <a:br>
              <a:rPr lang="da-DK" sz="2000" dirty="0" smtClean="0"/>
            </a:br>
            <a:r>
              <a:rPr lang="da-DK" sz="2400" dirty="0" smtClean="0"/>
              <a:t>(50 N = 5 kilo, 100 N = 10 kilo osv.)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81458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Oppustelige veste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Der findes forskellige modeller.</a:t>
            </a:r>
          </a:p>
          <a:p>
            <a:endParaRPr lang="da-DK" sz="2800" dirty="0"/>
          </a:p>
          <a:p>
            <a:r>
              <a:rPr lang="da-DK" sz="2800" dirty="0" smtClean="0"/>
              <a:t>Noget er almen vedligeholdelse uanset model.</a:t>
            </a:r>
          </a:p>
          <a:p>
            <a:endParaRPr lang="da-DK" sz="2800" dirty="0"/>
          </a:p>
          <a:p>
            <a:r>
              <a:rPr lang="da-DK" sz="2800" dirty="0" smtClean="0"/>
              <a:t>Tjek brugsanvisningen for din egen vest, da der kan være forskelle afhængigt af fabrikat.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759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Testen-Af-Vesten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59"/>
          </a:xfrm>
        </p:spPr>
        <p:txBody>
          <a:bodyPr/>
          <a:lstStyle/>
          <a:p>
            <a:r>
              <a:rPr lang="da-DK" sz="2400" dirty="0" smtClean="0"/>
              <a:t>Luk vesten op og fold ballonen ud. </a:t>
            </a:r>
          </a:p>
          <a:p>
            <a:endParaRPr lang="da-DK" sz="2400" dirty="0"/>
          </a:p>
          <a:p>
            <a:r>
              <a:rPr lang="da-DK" sz="2400" dirty="0" smtClean="0"/>
              <a:t>Læg mærke til, hvordan den er foldet, så du kan folde den på samme måde igen.</a:t>
            </a:r>
          </a:p>
          <a:p>
            <a:endParaRPr lang="da-DK" sz="2400" dirty="0" smtClean="0"/>
          </a:p>
          <a:p>
            <a:r>
              <a:rPr lang="da-DK" sz="2400" dirty="0" smtClean="0"/>
              <a:t>Læg mærke til, hvordan den er foldet omkring ”mekanikken”, så der nemt – men ikke for nemt – kan komme vand ind til den vandopløselige enhed, der skal sikre automatisk udløsning, hvis man falder i vandet.  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49957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Kontroller kulsyrepatron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da-DK" sz="2400" dirty="0" smtClean="0"/>
              <a:t>Skru kulsyrepatronen af og kontroller, at der ikke er prikket hul i enden med gevind</a:t>
            </a:r>
            <a:r>
              <a:rPr lang="da-DK" sz="2400" dirty="0" smtClean="0"/>
              <a:t>. Ligeledes må </a:t>
            </a:r>
            <a:r>
              <a:rPr lang="da-DK" sz="2400" dirty="0" err="1" smtClean="0"/>
              <a:t>forsejlingen</a:t>
            </a:r>
            <a:r>
              <a:rPr lang="da-DK" sz="2400" dirty="0" smtClean="0"/>
              <a:t> ikke have sluppet patronen.</a:t>
            </a:r>
            <a:endParaRPr lang="da-DK" sz="2400" dirty="0" smtClean="0"/>
          </a:p>
          <a:p>
            <a:endParaRPr lang="da-DK" sz="2800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068960"/>
            <a:ext cx="5217216" cy="34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91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Vejning af kulsyrepatron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smtClean="0"/>
              <a:t>Vej kulsyrepatronen på en brevvægt. Bruttovægten står på </a:t>
            </a:r>
            <a:r>
              <a:rPr lang="da-DK" sz="2400" dirty="0" smtClean="0"/>
              <a:t>patronen. </a:t>
            </a:r>
          </a:p>
          <a:p>
            <a:r>
              <a:rPr lang="da-DK" sz="2400" dirty="0" smtClean="0"/>
              <a:t>2-3 </a:t>
            </a:r>
            <a:r>
              <a:rPr lang="da-DK" sz="2400" dirty="0" smtClean="0"/>
              <a:t>gram i afvigelse kan accepteres ved vejningen.</a:t>
            </a:r>
          </a:p>
          <a:p>
            <a:endParaRPr lang="da-DK" sz="2800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"/>
          <a:stretch/>
        </p:blipFill>
        <p:spPr>
          <a:xfrm>
            <a:off x="611560" y="3501008"/>
            <a:ext cx="6480720" cy="271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1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000" dirty="0" smtClean="0"/>
              <a:t>Afmonter vandopløselig enhed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smtClean="0"/>
              <a:t>Tag den vandopløselige enhed af og </a:t>
            </a:r>
            <a:r>
              <a:rPr lang="da-DK" sz="2400" dirty="0" smtClean="0"/>
              <a:t>kontrollér </a:t>
            </a:r>
            <a:r>
              <a:rPr lang="da-DK" sz="2400" dirty="0" smtClean="0"/>
              <a:t>den. </a:t>
            </a:r>
          </a:p>
          <a:p>
            <a:endParaRPr lang="da-DK" sz="2400" dirty="0"/>
          </a:p>
          <a:p>
            <a:r>
              <a:rPr lang="da-DK" sz="2400" dirty="0" smtClean="0"/>
              <a:t>På nogle typer veste er det en hvid pille, der skal være fast og hel i kanterne. På andre veste kan bunden af den vandopløselige enhed være grøn, hvis den er OK – eller rød, hvis den er brugt. </a:t>
            </a:r>
          </a:p>
          <a:p>
            <a:endParaRPr lang="da-DK" sz="2400" dirty="0"/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592" r="55434"/>
          <a:stretch/>
        </p:blipFill>
        <p:spPr>
          <a:xfrm>
            <a:off x="6718075" y="4581128"/>
            <a:ext cx="1659858" cy="1360232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678" b="58071"/>
          <a:stretch/>
        </p:blipFill>
        <p:spPr>
          <a:xfrm>
            <a:off x="915569" y="4597845"/>
            <a:ext cx="1650745" cy="1377360"/>
          </a:xfrm>
          <a:prstGeom prst="rect">
            <a:avLst/>
          </a:prstGeom>
        </p:spPr>
      </p:pic>
      <p:pic>
        <p:nvPicPr>
          <p:cNvPr id="9" name="Billed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35" t="59101"/>
          <a:stretch/>
        </p:blipFill>
        <p:spPr>
          <a:xfrm>
            <a:off x="5024762" y="4597845"/>
            <a:ext cx="1693313" cy="1343515"/>
          </a:xfrm>
          <a:prstGeom prst="rect">
            <a:avLst/>
          </a:prstGeom>
        </p:spPr>
      </p:pic>
      <p:pic>
        <p:nvPicPr>
          <p:cNvPr id="10" name="Billed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76" r="1" b="58524"/>
          <a:stretch/>
        </p:blipFill>
        <p:spPr>
          <a:xfrm>
            <a:off x="3070189" y="4612733"/>
            <a:ext cx="1688089" cy="136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75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S PPT master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DS PPT master design</Template>
  <TotalTime>182</TotalTime>
  <Words>701</Words>
  <Application>Microsoft Office PowerPoint</Application>
  <PresentationFormat>Skærmshow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16</vt:i4>
      </vt:variant>
    </vt:vector>
  </HeadingPairs>
  <TitlesOfParts>
    <vt:vector size="17" baseType="lpstr">
      <vt:lpstr>DS PPT master design</vt:lpstr>
      <vt:lpstr>”Testen-Af-Vesten”</vt:lpstr>
      <vt:lpstr>Er din vest CE-godkendt?</vt:lpstr>
      <vt:lpstr>Er din vest i synlige farver?</vt:lpstr>
      <vt:lpstr>Faste veste</vt:lpstr>
      <vt:lpstr>Oppustelige veste</vt:lpstr>
      <vt:lpstr>Testen-Af-Vesten</vt:lpstr>
      <vt:lpstr>Kontroller kulsyrepatron</vt:lpstr>
      <vt:lpstr>Vejning af kulsyrepatron</vt:lpstr>
      <vt:lpstr>Afmonter vandopløselig enhed</vt:lpstr>
      <vt:lpstr>Skift den vandopløselige enhed</vt:lpstr>
      <vt:lpstr>Kontrol af snor til udløsning</vt:lpstr>
      <vt:lpstr>Pust vesten op</vt:lpstr>
      <vt:lpstr>Vi pakker vesten igen</vt:lpstr>
      <vt:lpstr>Vi pakker vesten færdig</vt:lpstr>
      <vt:lpstr>Din vest er klar i morgen</vt:lpstr>
      <vt:lpstr>Veste og små børn</vt:lpstr>
    </vt:vector>
  </TitlesOfParts>
  <Company>Danmarks Idræts-forbund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på præsentation</dc:title>
  <dc:creator>Henrik Tang Kristensen</dc:creator>
  <cp:lastModifiedBy>Henrik Tang Kristensen</cp:lastModifiedBy>
  <cp:revision>24</cp:revision>
  <dcterms:created xsi:type="dcterms:W3CDTF">2015-04-21T14:49:33Z</dcterms:created>
  <dcterms:modified xsi:type="dcterms:W3CDTF">2015-04-27T13:01:14Z</dcterms:modified>
</cp:coreProperties>
</file>