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holas Brandt Hansen" initials="N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68529" autoAdjust="0"/>
  </p:normalViewPr>
  <p:slideViewPr>
    <p:cSldViewPr snapToGrid="0" snapToObjects="1">
      <p:cViewPr varScale="1">
        <p:scale>
          <a:sx n="55" d="100"/>
          <a:sy n="55" d="100"/>
        </p:scale>
        <p:origin x="217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D5728-7894-514F-BDC3-9352BCBB58A2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80581-BC84-B940-9732-BA3BD3259A4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893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Disse figurer kan du kopierer og</a:t>
            </a:r>
            <a:r>
              <a:rPr lang="da-DK" baseline="0" dirty="0"/>
              <a:t> indsætte i slide 3, hvor du laver din øvelse.</a:t>
            </a:r>
          </a:p>
          <a:p>
            <a:endParaRPr lang="da-DK" baseline="0" dirty="0"/>
          </a:p>
          <a:p>
            <a:r>
              <a:rPr lang="da-DK" baseline="0" dirty="0"/>
              <a:t>Du kan gøre alle figurer mindre og større hvis du markerer dem og trækker i figurer i hjørnerne.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80581-BC84-B940-9732-BA3BD3259A4A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963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sz="160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80581-BC84-B940-9732-BA3BD3259A4A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300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80581-BC84-B940-9732-BA3BD3259A4A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16684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4ACD-5710-0B42-8809-E25BD32C6364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66CE-4AC1-1543-9C81-827DCFB37F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6791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4ACD-5710-0B42-8809-E25BD32C6364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66CE-4AC1-1543-9C81-827DCFB37F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48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4ACD-5710-0B42-8809-E25BD32C6364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66CE-4AC1-1543-9C81-827DCFB37F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0220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4ACD-5710-0B42-8809-E25BD32C6364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66CE-4AC1-1543-9C81-827DCFB37F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56590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4ACD-5710-0B42-8809-E25BD32C6364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66CE-4AC1-1543-9C81-827DCFB37F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67862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4ACD-5710-0B42-8809-E25BD32C6364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66CE-4AC1-1543-9C81-827DCFB37F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625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4ACD-5710-0B42-8809-E25BD32C6364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66CE-4AC1-1543-9C81-827DCFB37F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45655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4ACD-5710-0B42-8809-E25BD32C6364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66CE-4AC1-1543-9C81-827DCFB37F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324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4ACD-5710-0B42-8809-E25BD32C6364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66CE-4AC1-1543-9C81-827DCFB37F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5468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4ACD-5710-0B42-8809-E25BD32C6364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66CE-4AC1-1543-9C81-827DCFB37F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860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C4ACD-5710-0B42-8809-E25BD32C6364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F66CE-4AC1-1543-9C81-827DCFB37F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37339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C4ACD-5710-0B42-8809-E25BD32C6364}" type="datetimeFigureOut">
              <a:rPr lang="da-DK" smtClean="0"/>
              <a:t>19-03-2020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F66CE-4AC1-1543-9C81-827DCFB37FFC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2561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image" Target="../media/image37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42" Type="http://schemas.openxmlformats.org/officeDocument/2006/relationships/image" Target="../media/image40.png"/><Relationship Id="rId47" Type="http://schemas.openxmlformats.org/officeDocument/2006/relationships/image" Target="../media/image45.png"/><Relationship Id="rId50" Type="http://schemas.openxmlformats.org/officeDocument/2006/relationships/image" Target="../media/image48.png"/><Relationship Id="rId55" Type="http://schemas.openxmlformats.org/officeDocument/2006/relationships/image" Target="../media/image53.png"/><Relationship Id="rId63" Type="http://schemas.openxmlformats.org/officeDocument/2006/relationships/image" Target="../media/image61.png"/><Relationship Id="rId68" Type="http://schemas.openxmlformats.org/officeDocument/2006/relationships/image" Target="../media/image66.png"/><Relationship Id="rId76" Type="http://schemas.openxmlformats.org/officeDocument/2006/relationships/image" Target="../media/image74.png"/><Relationship Id="rId84" Type="http://schemas.openxmlformats.org/officeDocument/2006/relationships/image" Target="../media/image82.png"/><Relationship Id="rId89" Type="http://schemas.openxmlformats.org/officeDocument/2006/relationships/image" Target="../media/image87.png"/><Relationship Id="rId7" Type="http://schemas.openxmlformats.org/officeDocument/2006/relationships/image" Target="../media/image5.png"/><Relationship Id="rId71" Type="http://schemas.openxmlformats.org/officeDocument/2006/relationships/image" Target="../media/image69.png"/><Relationship Id="rId92" Type="http://schemas.openxmlformats.org/officeDocument/2006/relationships/image" Target="../media/image9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9" Type="http://schemas.openxmlformats.org/officeDocument/2006/relationships/image" Target="../media/image27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40" Type="http://schemas.openxmlformats.org/officeDocument/2006/relationships/image" Target="../media/image38.png"/><Relationship Id="rId45" Type="http://schemas.openxmlformats.org/officeDocument/2006/relationships/image" Target="../media/image43.png"/><Relationship Id="rId53" Type="http://schemas.openxmlformats.org/officeDocument/2006/relationships/image" Target="../media/image51.png"/><Relationship Id="rId58" Type="http://schemas.openxmlformats.org/officeDocument/2006/relationships/image" Target="../media/image56.png"/><Relationship Id="rId66" Type="http://schemas.openxmlformats.org/officeDocument/2006/relationships/image" Target="../media/image64.png"/><Relationship Id="rId74" Type="http://schemas.openxmlformats.org/officeDocument/2006/relationships/image" Target="../media/image72.png"/><Relationship Id="rId79" Type="http://schemas.openxmlformats.org/officeDocument/2006/relationships/image" Target="../media/image77.png"/><Relationship Id="rId87" Type="http://schemas.openxmlformats.org/officeDocument/2006/relationships/image" Target="../media/image85.png"/><Relationship Id="rId5" Type="http://schemas.openxmlformats.org/officeDocument/2006/relationships/image" Target="../media/image3.png"/><Relationship Id="rId61" Type="http://schemas.openxmlformats.org/officeDocument/2006/relationships/image" Target="../media/image59.png"/><Relationship Id="rId82" Type="http://schemas.openxmlformats.org/officeDocument/2006/relationships/image" Target="../media/image80.png"/><Relationship Id="rId90" Type="http://schemas.openxmlformats.org/officeDocument/2006/relationships/image" Target="../media/image88.png"/><Relationship Id="rId19" Type="http://schemas.openxmlformats.org/officeDocument/2006/relationships/image" Target="../media/image1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43" Type="http://schemas.openxmlformats.org/officeDocument/2006/relationships/image" Target="../media/image41.png"/><Relationship Id="rId48" Type="http://schemas.openxmlformats.org/officeDocument/2006/relationships/image" Target="../media/image46.png"/><Relationship Id="rId56" Type="http://schemas.openxmlformats.org/officeDocument/2006/relationships/image" Target="../media/image54.png"/><Relationship Id="rId64" Type="http://schemas.openxmlformats.org/officeDocument/2006/relationships/image" Target="../media/image62.png"/><Relationship Id="rId69" Type="http://schemas.openxmlformats.org/officeDocument/2006/relationships/image" Target="../media/image67.png"/><Relationship Id="rId77" Type="http://schemas.openxmlformats.org/officeDocument/2006/relationships/image" Target="../media/image75.png"/><Relationship Id="rId8" Type="http://schemas.openxmlformats.org/officeDocument/2006/relationships/image" Target="../media/image6.png"/><Relationship Id="rId51" Type="http://schemas.openxmlformats.org/officeDocument/2006/relationships/image" Target="../media/image49.png"/><Relationship Id="rId72" Type="http://schemas.openxmlformats.org/officeDocument/2006/relationships/image" Target="../media/image70.png"/><Relationship Id="rId80" Type="http://schemas.openxmlformats.org/officeDocument/2006/relationships/image" Target="../media/image78.png"/><Relationship Id="rId85" Type="http://schemas.openxmlformats.org/officeDocument/2006/relationships/image" Target="../media/image83.png"/><Relationship Id="rId93" Type="http://schemas.openxmlformats.org/officeDocument/2006/relationships/image" Target="../media/image91.png"/><Relationship Id="rId3" Type="http://schemas.openxmlformats.org/officeDocument/2006/relationships/image" Target="../media/image1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png"/><Relationship Id="rId46" Type="http://schemas.openxmlformats.org/officeDocument/2006/relationships/image" Target="../media/image44.png"/><Relationship Id="rId59" Type="http://schemas.openxmlformats.org/officeDocument/2006/relationships/image" Target="../media/image57.png"/><Relationship Id="rId67" Type="http://schemas.openxmlformats.org/officeDocument/2006/relationships/image" Target="../media/image65.png"/><Relationship Id="rId20" Type="http://schemas.openxmlformats.org/officeDocument/2006/relationships/image" Target="../media/image18.png"/><Relationship Id="rId41" Type="http://schemas.openxmlformats.org/officeDocument/2006/relationships/image" Target="../media/image39.png"/><Relationship Id="rId54" Type="http://schemas.openxmlformats.org/officeDocument/2006/relationships/image" Target="../media/image52.png"/><Relationship Id="rId62" Type="http://schemas.openxmlformats.org/officeDocument/2006/relationships/image" Target="../media/image60.png"/><Relationship Id="rId70" Type="http://schemas.openxmlformats.org/officeDocument/2006/relationships/image" Target="../media/image68.png"/><Relationship Id="rId75" Type="http://schemas.openxmlformats.org/officeDocument/2006/relationships/image" Target="../media/image73.png"/><Relationship Id="rId83" Type="http://schemas.openxmlformats.org/officeDocument/2006/relationships/image" Target="../media/image81.png"/><Relationship Id="rId88" Type="http://schemas.openxmlformats.org/officeDocument/2006/relationships/image" Target="../media/image86.png"/><Relationship Id="rId91" Type="http://schemas.openxmlformats.org/officeDocument/2006/relationships/image" Target="../media/image8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49" Type="http://schemas.openxmlformats.org/officeDocument/2006/relationships/image" Target="../media/image47.png"/><Relationship Id="rId57" Type="http://schemas.openxmlformats.org/officeDocument/2006/relationships/image" Target="../media/image55.png"/><Relationship Id="rId10" Type="http://schemas.openxmlformats.org/officeDocument/2006/relationships/image" Target="../media/image8.png"/><Relationship Id="rId31" Type="http://schemas.openxmlformats.org/officeDocument/2006/relationships/image" Target="../media/image29.png"/><Relationship Id="rId44" Type="http://schemas.openxmlformats.org/officeDocument/2006/relationships/image" Target="../media/image42.png"/><Relationship Id="rId52" Type="http://schemas.openxmlformats.org/officeDocument/2006/relationships/image" Target="../media/image50.png"/><Relationship Id="rId60" Type="http://schemas.openxmlformats.org/officeDocument/2006/relationships/image" Target="../media/image58.png"/><Relationship Id="rId65" Type="http://schemas.openxmlformats.org/officeDocument/2006/relationships/image" Target="../media/image63.png"/><Relationship Id="rId73" Type="http://schemas.openxmlformats.org/officeDocument/2006/relationships/image" Target="../media/image71.png"/><Relationship Id="rId78" Type="http://schemas.openxmlformats.org/officeDocument/2006/relationships/image" Target="../media/image76.png"/><Relationship Id="rId81" Type="http://schemas.openxmlformats.org/officeDocument/2006/relationships/image" Target="../media/image79.png"/><Relationship Id="rId86" Type="http://schemas.openxmlformats.org/officeDocument/2006/relationships/image" Target="../media/image84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3200" y="1843030"/>
            <a:ext cx="5905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T0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0800" y="2090680"/>
            <a:ext cx="5143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T0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2200" y="2233555"/>
            <a:ext cx="3714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0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200" y="2271655"/>
            <a:ext cx="2857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T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425" y="2233555"/>
            <a:ext cx="3714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T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4425" y="2100205"/>
            <a:ext cx="504825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T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825" y="1843030"/>
            <a:ext cx="581025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8675" y="1471555"/>
            <a:ext cx="5905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T1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825" y="1033405"/>
            <a:ext cx="5905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T1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4425" y="623830"/>
            <a:ext cx="5143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T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850" y="404755"/>
            <a:ext cx="3905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T0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675" y="328555"/>
            <a:ext cx="2857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T0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1725" y="385705"/>
            <a:ext cx="3714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 descr="T03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275" y="614305"/>
            <a:ext cx="5048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 descr="T0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2250" y="1023880"/>
            <a:ext cx="5905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1" name="Picture 17" descr="T05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825" y="1462030"/>
            <a:ext cx="5905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2" name="Picture 18" descr="V1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0932" y="4637087"/>
            <a:ext cx="2762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3" name="Picture 19" descr="V2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282" y="4646612"/>
            <a:ext cx="2762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4" name="Picture 20" descr="V3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0582" y="4646612"/>
            <a:ext cx="2762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5" name="Picture 21" descr="M1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840" y="4289424"/>
            <a:ext cx="2095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6" name="Picture 22" descr="M2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619" y="4289424"/>
            <a:ext cx="2095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7" name="Picture 23" descr="M3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8682" y="4289424"/>
            <a:ext cx="2095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8" name="Picture 24" descr="S2"/>
          <p:cNvPicPr>
            <a:picLocks noChangeAspect="1" noChangeArrowheads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657" y="5418137"/>
            <a:ext cx="1171575" cy="9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25"/>
          <p:cNvSpPr>
            <a:spLocks noChangeShapeType="1"/>
          </p:cNvSpPr>
          <p:nvPr/>
        </p:nvSpPr>
        <p:spPr bwMode="auto">
          <a:xfrm>
            <a:off x="4106182" y="5246687"/>
            <a:ext cx="1143000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1050" name="Picture 26" descr="Gr01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0033" y="312757"/>
            <a:ext cx="3333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1" name="Picture 27" descr="Gr02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5333" y="398482"/>
            <a:ext cx="3429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2" name="Picture 28" descr="Gr03"/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883" y="646132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3" name="Picture 29" descr="Gr04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333" y="1065232"/>
            <a:ext cx="581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" name="Picture 30" descr="Gr05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3008" y="1512907"/>
            <a:ext cx="58102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5" name="Picture 31" descr="Gr06"/>
          <p:cNvPicPr>
            <a:picLocks noChangeAspect="1" noChangeArrowheads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333" y="1884382"/>
            <a:ext cx="5810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6" name="Picture 32" descr="Gr07"/>
          <p:cNvPicPr>
            <a:picLocks noChangeAspect="1" noChangeArrowheads="1"/>
          </p:cNvPicPr>
          <p:nvPr/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408" y="2112982"/>
            <a:ext cx="4857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7" name="Picture 33" descr="Gr08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4858" y="2274907"/>
            <a:ext cx="3238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8" name="Picture 34" descr="Gr09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3858" y="2313007"/>
            <a:ext cx="2095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9" name="Picture 35" descr="Gr10"/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9033" y="2274907"/>
            <a:ext cx="3333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0" name="Picture 36" descr="Gr11"/>
          <p:cNvPicPr>
            <a:picLocks noChangeAspect="1" noChangeArrowheads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508" y="2132032"/>
            <a:ext cx="4857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1" name="Picture 37" descr="Gr12"/>
          <p:cNvPicPr>
            <a:picLocks noChangeAspect="1" noChangeArrowheads="1"/>
          </p:cNvPicPr>
          <p:nvPr/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9908" y="1874857"/>
            <a:ext cx="5715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2" name="Picture 38" descr="Gr13"/>
          <p:cNvPicPr>
            <a:picLocks noChangeAspect="1" noChangeArrowheads="1"/>
          </p:cNvPicPr>
          <p:nvPr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233" y="1512907"/>
            <a:ext cx="5905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3" name="Picture 39" descr="Gr14"/>
          <p:cNvPicPr>
            <a:picLocks noChangeAspect="1" noChangeArrowheads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383" y="1065232"/>
            <a:ext cx="5810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4" name="Picture 40" descr="Gr15"/>
          <p:cNvPicPr>
            <a:picLocks noChangeAspect="1" noChangeArrowheads="1"/>
          </p:cNvPicPr>
          <p:nvPr/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033" y="636607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5" name="Picture 41" descr="Gr16"/>
          <p:cNvPicPr>
            <a:picLocks noChangeAspect="1" noChangeArrowheads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458" y="417532"/>
            <a:ext cx="36195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6" name="Picture 42" descr="Ro01"/>
          <p:cNvPicPr>
            <a:picLocks noChangeAspect="1" noChangeArrowheads="1"/>
          </p:cNvPicPr>
          <p:nvPr/>
        </p:nvPicPr>
        <p:blipFill>
          <a:blip r:embed="rId4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062" y="322282"/>
            <a:ext cx="3238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7" name="Picture 43" descr="Ro02"/>
          <p:cNvPicPr>
            <a:picLocks noChangeAspect="1" noChangeArrowheads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362" y="398482"/>
            <a:ext cx="3524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8" name="Picture 44" descr="Ro03"/>
          <p:cNvPicPr>
            <a:picLocks noChangeAspect="1" noChangeArrowheads="1"/>
          </p:cNvPicPr>
          <p:nvPr/>
        </p:nvPicPr>
        <p:blipFill>
          <a:blip r:embed="rId4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912" y="655657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9" name="Picture 45" descr="Ro04"/>
          <p:cNvPicPr>
            <a:picLocks noChangeAspect="1" noChangeArrowheads="1"/>
          </p:cNvPicPr>
          <p:nvPr/>
        </p:nvPicPr>
        <p:blipFill>
          <a:blip r:embed="rId4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887" y="1065232"/>
            <a:ext cx="5810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0" name="Picture 46" descr="Ro05"/>
          <p:cNvPicPr>
            <a:picLocks noChangeAspect="1" noChangeArrowheads="1"/>
          </p:cNvPicPr>
          <p:nvPr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9987" y="1512907"/>
            <a:ext cx="59055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1" name="Picture 47" descr="Ro06"/>
          <p:cNvPicPr>
            <a:picLocks noChangeAspect="1" noChangeArrowheads="1"/>
          </p:cNvPicPr>
          <p:nvPr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887" y="1874857"/>
            <a:ext cx="581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2" name="Picture 48" descr="Ro07"/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0437" y="2112982"/>
            <a:ext cx="4857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3" name="Picture 49" descr="Ro08"/>
          <p:cNvPicPr>
            <a:picLocks noChangeAspect="1" noChangeArrowheads="1"/>
          </p:cNvPicPr>
          <p:nvPr/>
        </p:nvPicPr>
        <p:blipFill>
          <a:blip r:embed="rId4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0887" y="2255857"/>
            <a:ext cx="3238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4" name="Picture 50" descr="Ro09"/>
          <p:cNvPicPr>
            <a:picLocks noChangeAspect="1" noChangeArrowheads="1"/>
          </p:cNvPicPr>
          <p:nvPr/>
        </p:nvPicPr>
        <p:blipFill>
          <a:blip r:embed="rId5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887" y="2313007"/>
            <a:ext cx="2095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" name="Picture 51" descr="Ro10"/>
          <p:cNvPicPr>
            <a:picLocks noChangeAspect="1" noChangeArrowheads="1"/>
          </p:cNvPicPr>
          <p:nvPr/>
        </p:nvPicPr>
        <p:blipFill>
          <a:blip r:embed="rId5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587" y="2265382"/>
            <a:ext cx="3333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6" name="Picture 52" descr="Ro11"/>
          <p:cNvPicPr>
            <a:picLocks noChangeAspect="1" noChangeArrowheads="1"/>
          </p:cNvPicPr>
          <p:nvPr/>
        </p:nvPicPr>
        <p:blipFill>
          <a:blip r:embed="rId5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7" y="2112982"/>
            <a:ext cx="4857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7" name="Picture 53" descr="Ro12"/>
          <p:cNvPicPr>
            <a:picLocks noChangeAspect="1" noChangeArrowheads="1"/>
          </p:cNvPicPr>
          <p:nvPr/>
        </p:nvPicPr>
        <p:blipFill>
          <a:blip r:embed="rId5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" y="1884382"/>
            <a:ext cx="5715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8" name="Picture 54" descr="Ro13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2" y="1512907"/>
            <a:ext cx="5905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9" name="Picture 55" descr="Ro14"/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" y="1065232"/>
            <a:ext cx="5810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0" name="Picture 56" descr="Ro15"/>
          <p:cNvPicPr>
            <a:picLocks noChangeAspect="1" noChangeArrowheads="1"/>
          </p:cNvPicPr>
          <p:nvPr/>
        </p:nvPicPr>
        <p:blipFill>
          <a:blip r:embed="rId5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7" y="636607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1" name="Picture 57" descr="Ro16"/>
          <p:cNvPicPr>
            <a:picLocks noChangeAspect="1" noChangeArrowheads="1"/>
          </p:cNvPicPr>
          <p:nvPr/>
        </p:nvPicPr>
        <p:blipFill>
          <a:blip r:embed="rId5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2" y="408007"/>
            <a:ext cx="3429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0" name="Picture 106" descr="Gu01"/>
          <p:cNvPicPr>
            <a:picLocks noChangeAspect="1" noChangeArrowheads="1"/>
          </p:cNvPicPr>
          <p:nvPr/>
        </p:nvPicPr>
        <p:blipFill>
          <a:blip r:embed="rId5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9083" y="4126626"/>
            <a:ext cx="3238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1" name="Picture 107" descr="Gu02"/>
          <p:cNvPicPr>
            <a:picLocks noChangeAspect="1" noChangeArrowheads="1"/>
          </p:cNvPicPr>
          <p:nvPr/>
        </p:nvPicPr>
        <p:blipFill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383" y="4202826"/>
            <a:ext cx="3524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2" name="Picture 108" descr="Gu03"/>
          <p:cNvPicPr>
            <a:picLocks noChangeAspect="1" noChangeArrowheads="1"/>
          </p:cNvPicPr>
          <p:nvPr/>
        </p:nvPicPr>
        <p:blipFill>
          <a:blip r:embed="rId6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4408" y="4450476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3" name="Picture 109" descr="Gu04"/>
          <p:cNvPicPr>
            <a:picLocks noChangeAspect="1" noChangeArrowheads="1"/>
          </p:cNvPicPr>
          <p:nvPr/>
        </p:nvPicPr>
        <p:blipFill>
          <a:blip r:embed="rId6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333" y="4869576"/>
            <a:ext cx="5810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4" name="Picture 110" descr="Gu05"/>
          <p:cNvPicPr>
            <a:picLocks noChangeAspect="1" noChangeArrowheads="1"/>
          </p:cNvPicPr>
          <p:nvPr/>
        </p:nvPicPr>
        <p:blipFill>
          <a:blip r:embed="rId6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483" y="5307726"/>
            <a:ext cx="590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5" name="Picture 111" descr="Gu06"/>
          <p:cNvPicPr>
            <a:picLocks noChangeAspect="1" noChangeArrowheads="1"/>
          </p:cNvPicPr>
          <p:nvPr/>
        </p:nvPicPr>
        <p:blipFill>
          <a:blip r:embed="rId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6333" y="5669676"/>
            <a:ext cx="581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6" name="Picture 112" descr="Gu07"/>
          <p:cNvPicPr>
            <a:picLocks noChangeAspect="1" noChangeArrowheads="1"/>
          </p:cNvPicPr>
          <p:nvPr/>
        </p:nvPicPr>
        <p:blipFill>
          <a:blip r:embed="rId6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933" y="5907801"/>
            <a:ext cx="4857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7" name="Picture 113" descr="Gu08"/>
          <p:cNvPicPr>
            <a:picLocks noChangeAspect="1" noChangeArrowheads="1"/>
          </p:cNvPicPr>
          <p:nvPr/>
        </p:nvPicPr>
        <p:blipFill>
          <a:blip r:embed="rId6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4858" y="6050676"/>
            <a:ext cx="3238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8" name="Picture 114" descr="Gu09"/>
          <p:cNvPicPr>
            <a:picLocks noChangeAspect="1" noChangeArrowheads="1"/>
          </p:cNvPicPr>
          <p:nvPr/>
        </p:nvPicPr>
        <p:blipFill>
          <a:blip r:embed="rId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383" y="6098301"/>
            <a:ext cx="2095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9" name="Picture 115" descr="Gu10"/>
          <p:cNvPicPr>
            <a:picLocks noChangeAspect="1" noChangeArrowheads="1"/>
          </p:cNvPicPr>
          <p:nvPr/>
        </p:nvPicPr>
        <p:blipFill>
          <a:blip r:embed="rId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7608" y="6060201"/>
            <a:ext cx="3333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0" name="Picture 116" descr="Gu11"/>
          <p:cNvPicPr>
            <a:picLocks noChangeAspect="1" noChangeArrowheads="1"/>
          </p:cNvPicPr>
          <p:nvPr/>
        </p:nvPicPr>
        <p:blipFill>
          <a:blip r:embed="rId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7083" y="5917326"/>
            <a:ext cx="4857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1" name="Picture 117" descr="Gu12"/>
          <p:cNvPicPr>
            <a:picLocks noChangeAspect="1" noChangeArrowheads="1"/>
          </p:cNvPicPr>
          <p:nvPr/>
        </p:nvPicPr>
        <p:blipFill>
          <a:blip r:embed="rId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8958" y="5679201"/>
            <a:ext cx="5715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2" name="Picture 118" descr="Gu13"/>
          <p:cNvPicPr>
            <a:picLocks noChangeAspect="1" noChangeArrowheads="1"/>
          </p:cNvPicPr>
          <p:nvPr/>
        </p:nvPicPr>
        <p:blipFill>
          <a:blip r:embed="rId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283" y="5317251"/>
            <a:ext cx="5905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3" name="Picture 119" descr="Gu14"/>
          <p:cNvPicPr>
            <a:picLocks noChangeAspect="1" noChangeArrowheads="1"/>
          </p:cNvPicPr>
          <p:nvPr/>
        </p:nvPicPr>
        <p:blipFill>
          <a:blip r:embed="rId7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9433" y="4879101"/>
            <a:ext cx="581025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4" name="Picture 120" descr="Gu15"/>
          <p:cNvPicPr>
            <a:picLocks noChangeAspect="1" noChangeArrowheads="1"/>
          </p:cNvPicPr>
          <p:nvPr/>
        </p:nvPicPr>
        <p:blipFill>
          <a:blip r:embed="rId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608" y="4450476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5" name="Picture 121" descr="Gu16"/>
          <p:cNvPicPr>
            <a:picLocks noChangeAspect="1" noChangeArrowheads="1"/>
          </p:cNvPicPr>
          <p:nvPr/>
        </p:nvPicPr>
        <p:blipFill>
          <a:blip r:embed="rId7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9033" y="4212351"/>
            <a:ext cx="3429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6" name="Picture 122" descr="BL01"/>
          <p:cNvPicPr>
            <a:picLocks noChangeAspect="1" noChangeArrowheads="1"/>
          </p:cNvPicPr>
          <p:nvPr/>
        </p:nvPicPr>
        <p:blipFill>
          <a:blip r:embed="rId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212" y="4027487"/>
            <a:ext cx="3238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7" name="Picture 123" descr="BL02"/>
          <p:cNvPicPr>
            <a:picLocks noChangeAspect="1" noChangeArrowheads="1"/>
          </p:cNvPicPr>
          <p:nvPr/>
        </p:nvPicPr>
        <p:blipFill>
          <a:blip r:embed="rId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512" y="4113212"/>
            <a:ext cx="3524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8" name="Picture 124" descr="BL03"/>
          <p:cNvPicPr>
            <a:picLocks noChangeAspect="1" noChangeArrowheads="1"/>
          </p:cNvPicPr>
          <p:nvPr/>
        </p:nvPicPr>
        <p:blipFill>
          <a:blip r:embed="rId7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062" y="4360862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9" name="Picture 125" descr="BL04"/>
          <p:cNvPicPr>
            <a:picLocks noChangeAspect="1" noChangeArrowheads="1"/>
          </p:cNvPicPr>
          <p:nvPr/>
        </p:nvPicPr>
        <p:blipFill>
          <a:blip r:embed="rId7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512" y="4779962"/>
            <a:ext cx="581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0" name="Picture 126" descr="BL05"/>
          <p:cNvPicPr>
            <a:picLocks noChangeAspect="1" noChangeArrowheads="1"/>
          </p:cNvPicPr>
          <p:nvPr/>
        </p:nvPicPr>
        <p:blipFill>
          <a:blip r:embed="rId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7137" y="5218112"/>
            <a:ext cx="590550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1" name="Picture 127" descr="BL06"/>
          <p:cNvPicPr>
            <a:picLocks noChangeAspect="1" noChangeArrowheads="1"/>
          </p:cNvPicPr>
          <p:nvPr/>
        </p:nvPicPr>
        <p:blipFill>
          <a:blip r:embed="rId7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9512" y="5599112"/>
            <a:ext cx="5810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2" name="Picture 128" descr="BL07"/>
          <p:cNvPicPr>
            <a:picLocks noChangeAspect="1" noChangeArrowheads="1"/>
          </p:cNvPicPr>
          <p:nvPr/>
        </p:nvPicPr>
        <p:blipFill>
          <a:blip r:embed="rId8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7112" y="5827712"/>
            <a:ext cx="4857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3" name="Picture 129" descr="BL08"/>
          <p:cNvPicPr>
            <a:picLocks noChangeAspect="1" noChangeArrowheads="1"/>
          </p:cNvPicPr>
          <p:nvPr/>
        </p:nvPicPr>
        <p:blipFill>
          <a:blip r:embed="rId8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037" y="5970587"/>
            <a:ext cx="3238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4" name="Picture 130" descr="BL09"/>
          <p:cNvPicPr>
            <a:picLocks noChangeAspect="1" noChangeArrowheads="1"/>
          </p:cNvPicPr>
          <p:nvPr/>
        </p:nvPicPr>
        <p:blipFill>
          <a:blip r:embed="rId8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037" y="6027737"/>
            <a:ext cx="2095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5" name="Picture 131" descr="BL10"/>
          <p:cNvPicPr>
            <a:picLocks noChangeAspect="1" noChangeArrowheads="1"/>
          </p:cNvPicPr>
          <p:nvPr/>
        </p:nvPicPr>
        <p:blipFill>
          <a:blip r:embed="rId8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737" y="5980112"/>
            <a:ext cx="3333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6" name="Picture 132" descr="BL11"/>
          <p:cNvPicPr>
            <a:picLocks noChangeAspect="1" noChangeArrowheads="1"/>
          </p:cNvPicPr>
          <p:nvPr/>
        </p:nvPicPr>
        <p:blipFill>
          <a:blip r:embed="rId8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262" y="5827712"/>
            <a:ext cx="4857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7" name="Picture 133" descr="BL12"/>
          <p:cNvPicPr>
            <a:picLocks noChangeAspect="1" noChangeArrowheads="1"/>
          </p:cNvPicPr>
          <p:nvPr/>
        </p:nvPicPr>
        <p:blipFill>
          <a:blip r:embed="rId8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2" y="5589587"/>
            <a:ext cx="5715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8" name="Picture 134" descr="BL13"/>
          <p:cNvPicPr>
            <a:picLocks noChangeAspect="1" noChangeArrowheads="1"/>
          </p:cNvPicPr>
          <p:nvPr/>
        </p:nvPicPr>
        <p:blipFill>
          <a:blip r:embed="rId8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" y="5218112"/>
            <a:ext cx="590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9" name="Picture 135" descr="BL14"/>
          <p:cNvPicPr>
            <a:picLocks noChangeAspect="1" noChangeArrowheads="1"/>
          </p:cNvPicPr>
          <p:nvPr/>
        </p:nvPicPr>
        <p:blipFill>
          <a:blip r:embed="rId8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7" y="4779962"/>
            <a:ext cx="581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0" name="Picture 136" descr="BL15"/>
          <p:cNvPicPr>
            <a:picLocks noChangeAspect="1" noChangeArrowheads="1"/>
          </p:cNvPicPr>
          <p:nvPr/>
        </p:nvPicPr>
        <p:blipFill>
          <a:blip r:embed="rId8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37" y="4351337"/>
            <a:ext cx="4762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1" name="Picture 137" descr="BL16"/>
          <p:cNvPicPr>
            <a:picLocks noChangeAspect="1" noChangeArrowheads="1"/>
          </p:cNvPicPr>
          <p:nvPr/>
        </p:nvPicPr>
        <p:blipFill>
          <a:blip r:embed="rId8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687" y="4132262"/>
            <a:ext cx="3429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2" name="Picture 138" descr="Gu17"/>
          <p:cNvPicPr>
            <a:picLocks noChangeAspect="1" noChangeArrowheads="1"/>
          </p:cNvPicPr>
          <p:nvPr/>
        </p:nvPicPr>
        <p:blipFill>
          <a:blip r:embed="rId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426" y="5180012"/>
            <a:ext cx="3333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3" name="Picture 139" descr="Ro17"/>
          <p:cNvPicPr>
            <a:picLocks noChangeAspect="1" noChangeArrowheads="1"/>
          </p:cNvPicPr>
          <p:nvPr/>
        </p:nvPicPr>
        <p:blipFill>
          <a:blip r:embed="rId9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887" y="1293832"/>
            <a:ext cx="3333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4" name="Picture 140" descr="Gr17"/>
          <p:cNvPicPr>
            <a:picLocks noChangeAspect="1" noChangeArrowheads="1"/>
          </p:cNvPicPr>
          <p:nvPr/>
        </p:nvPicPr>
        <p:blipFill>
          <a:blip r:embed="rId9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869" y="1293832"/>
            <a:ext cx="3238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5" name="Picture 141" descr="BL17"/>
          <p:cNvPicPr>
            <a:picLocks noChangeAspect="1" noChangeArrowheads="1"/>
          </p:cNvPicPr>
          <p:nvPr/>
        </p:nvPicPr>
        <p:blipFill>
          <a:blip r:embed="rId9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976" y="5103812"/>
            <a:ext cx="3238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1"/>
          <p:cNvSpPr>
            <a:spLocks noChangeArrowheads="1"/>
          </p:cNvSpPr>
          <p:nvPr/>
        </p:nvSpPr>
        <p:spPr bwMode="auto">
          <a:xfrm>
            <a:off x="2782887" y="3179959"/>
            <a:ext cx="871538" cy="497033"/>
          </a:xfrm>
          <a:prstGeom prst="wedgeRectCallout">
            <a:avLst>
              <a:gd name="adj1" fmla="val -51514"/>
              <a:gd name="adj2" fmla="val 110264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1129" name="Kombinationstegning 1128"/>
          <p:cNvSpPr/>
          <p:nvPr/>
        </p:nvSpPr>
        <p:spPr>
          <a:xfrm>
            <a:off x="5486687" y="3285401"/>
            <a:ext cx="795613" cy="311444"/>
          </a:xfrm>
          <a:custGeom>
            <a:avLst/>
            <a:gdLst>
              <a:gd name="connsiteX0" fmla="*/ 795613 w 795613"/>
              <a:gd name="connsiteY0" fmla="*/ 311444 h 311444"/>
              <a:gd name="connsiteX1" fmla="*/ 407848 w 795613"/>
              <a:gd name="connsiteY1" fmla="*/ 1204 h 311444"/>
              <a:gd name="connsiteX2" fmla="*/ 39470 w 795613"/>
              <a:gd name="connsiteY2" fmla="*/ 204799 h 311444"/>
              <a:gd name="connsiteX3" fmla="*/ 10388 w 795613"/>
              <a:gd name="connsiteY3" fmla="*/ 224189 h 31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5613" h="311444">
                <a:moveTo>
                  <a:pt x="795613" y="311444"/>
                </a:moveTo>
                <a:cubicBezTo>
                  <a:pt x="664742" y="165211"/>
                  <a:pt x="533872" y="18978"/>
                  <a:pt x="407848" y="1204"/>
                </a:cubicBezTo>
                <a:cubicBezTo>
                  <a:pt x="281824" y="-16570"/>
                  <a:pt x="105713" y="167635"/>
                  <a:pt x="39470" y="204799"/>
                </a:cubicBezTo>
                <a:cubicBezTo>
                  <a:pt x="-26773" y="241963"/>
                  <a:pt x="10388" y="224189"/>
                  <a:pt x="10388" y="224189"/>
                </a:cubicBezTo>
              </a:path>
            </a:pathLst>
          </a:custGeom>
          <a:ln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4" name="Kombinationstegning 133"/>
          <p:cNvSpPr/>
          <p:nvPr/>
        </p:nvSpPr>
        <p:spPr>
          <a:xfrm rot="18720000">
            <a:off x="6631407" y="3179284"/>
            <a:ext cx="767182" cy="310492"/>
          </a:xfrm>
          <a:custGeom>
            <a:avLst/>
            <a:gdLst>
              <a:gd name="connsiteX0" fmla="*/ 795613 w 795613"/>
              <a:gd name="connsiteY0" fmla="*/ 311444 h 311444"/>
              <a:gd name="connsiteX1" fmla="*/ 407848 w 795613"/>
              <a:gd name="connsiteY1" fmla="*/ 1204 h 311444"/>
              <a:gd name="connsiteX2" fmla="*/ 39470 w 795613"/>
              <a:gd name="connsiteY2" fmla="*/ 204799 h 311444"/>
              <a:gd name="connsiteX3" fmla="*/ 10388 w 795613"/>
              <a:gd name="connsiteY3" fmla="*/ 224189 h 31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5613" h="311444">
                <a:moveTo>
                  <a:pt x="795613" y="311444"/>
                </a:moveTo>
                <a:cubicBezTo>
                  <a:pt x="664742" y="165211"/>
                  <a:pt x="533872" y="18978"/>
                  <a:pt x="407848" y="1204"/>
                </a:cubicBezTo>
                <a:cubicBezTo>
                  <a:pt x="281824" y="-16570"/>
                  <a:pt x="105713" y="167635"/>
                  <a:pt x="39470" y="204799"/>
                </a:cubicBezTo>
                <a:cubicBezTo>
                  <a:pt x="-26773" y="241963"/>
                  <a:pt x="10388" y="224189"/>
                  <a:pt x="10388" y="224189"/>
                </a:cubicBezTo>
              </a:path>
            </a:pathLst>
          </a:custGeom>
          <a:ln>
            <a:solidFill>
              <a:schemeClr val="accent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5" name="Kombinationstegning 134"/>
          <p:cNvSpPr/>
          <p:nvPr/>
        </p:nvSpPr>
        <p:spPr>
          <a:xfrm rot="10800000">
            <a:off x="5771301" y="3872537"/>
            <a:ext cx="743161" cy="339813"/>
          </a:xfrm>
          <a:custGeom>
            <a:avLst/>
            <a:gdLst>
              <a:gd name="connsiteX0" fmla="*/ 795613 w 795613"/>
              <a:gd name="connsiteY0" fmla="*/ 311444 h 311444"/>
              <a:gd name="connsiteX1" fmla="*/ 407848 w 795613"/>
              <a:gd name="connsiteY1" fmla="*/ 1204 h 311444"/>
              <a:gd name="connsiteX2" fmla="*/ 39470 w 795613"/>
              <a:gd name="connsiteY2" fmla="*/ 204799 h 311444"/>
              <a:gd name="connsiteX3" fmla="*/ 10388 w 795613"/>
              <a:gd name="connsiteY3" fmla="*/ 224189 h 31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5613" h="311444">
                <a:moveTo>
                  <a:pt x="795613" y="311444"/>
                </a:moveTo>
                <a:cubicBezTo>
                  <a:pt x="664742" y="165211"/>
                  <a:pt x="533872" y="18978"/>
                  <a:pt x="407848" y="1204"/>
                </a:cubicBezTo>
                <a:cubicBezTo>
                  <a:pt x="281824" y="-16570"/>
                  <a:pt x="105713" y="167635"/>
                  <a:pt x="39470" y="204799"/>
                </a:cubicBezTo>
                <a:cubicBezTo>
                  <a:pt x="-26773" y="241963"/>
                  <a:pt x="10388" y="224189"/>
                  <a:pt x="10388" y="224189"/>
                </a:cubicBezTo>
              </a:path>
            </a:pathLst>
          </a:cu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6" name="Kombinationstegning 135"/>
          <p:cNvSpPr/>
          <p:nvPr/>
        </p:nvSpPr>
        <p:spPr>
          <a:xfrm>
            <a:off x="4325662" y="3285401"/>
            <a:ext cx="795613" cy="311444"/>
          </a:xfrm>
          <a:custGeom>
            <a:avLst/>
            <a:gdLst>
              <a:gd name="connsiteX0" fmla="*/ 795613 w 795613"/>
              <a:gd name="connsiteY0" fmla="*/ 311444 h 311444"/>
              <a:gd name="connsiteX1" fmla="*/ 407848 w 795613"/>
              <a:gd name="connsiteY1" fmla="*/ 1204 h 311444"/>
              <a:gd name="connsiteX2" fmla="*/ 39470 w 795613"/>
              <a:gd name="connsiteY2" fmla="*/ 204799 h 311444"/>
              <a:gd name="connsiteX3" fmla="*/ 10388 w 795613"/>
              <a:gd name="connsiteY3" fmla="*/ 224189 h 31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5613" h="311444">
                <a:moveTo>
                  <a:pt x="795613" y="311444"/>
                </a:moveTo>
                <a:cubicBezTo>
                  <a:pt x="664742" y="165211"/>
                  <a:pt x="533872" y="18978"/>
                  <a:pt x="407848" y="1204"/>
                </a:cubicBezTo>
                <a:cubicBezTo>
                  <a:pt x="281824" y="-16570"/>
                  <a:pt x="105713" y="167635"/>
                  <a:pt x="39470" y="204799"/>
                </a:cubicBezTo>
                <a:cubicBezTo>
                  <a:pt x="-26773" y="241963"/>
                  <a:pt x="10388" y="224189"/>
                  <a:pt x="10388" y="224189"/>
                </a:cubicBezTo>
              </a:path>
            </a:pathLst>
          </a:cu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37" name="Kombinationstegning 136"/>
          <p:cNvSpPr/>
          <p:nvPr/>
        </p:nvSpPr>
        <p:spPr>
          <a:xfrm rot="10800000">
            <a:off x="8007729" y="3332358"/>
            <a:ext cx="707304" cy="344634"/>
          </a:xfrm>
          <a:custGeom>
            <a:avLst/>
            <a:gdLst>
              <a:gd name="connsiteX0" fmla="*/ 795613 w 795613"/>
              <a:gd name="connsiteY0" fmla="*/ 311444 h 311444"/>
              <a:gd name="connsiteX1" fmla="*/ 407848 w 795613"/>
              <a:gd name="connsiteY1" fmla="*/ 1204 h 311444"/>
              <a:gd name="connsiteX2" fmla="*/ 39470 w 795613"/>
              <a:gd name="connsiteY2" fmla="*/ 204799 h 311444"/>
              <a:gd name="connsiteX3" fmla="*/ 10388 w 795613"/>
              <a:gd name="connsiteY3" fmla="*/ 224189 h 31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95613" h="311444">
                <a:moveTo>
                  <a:pt x="795613" y="311444"/>
                </a:moveTo>
                <a:cubicBezTo>
                  <a:pt x="664742" y="165211"/>
                  <a:pt x="533872" y="18978"/>
                  <a:pt x="407848" y="1204"/>
                </a:cubicBezTo>
                <a:cubicBezTo>
                  <a:pt x="281824" y="-16570"/>
                  <a:pt x="105713" y="167635"/>
                  <a:pt x="39470" y="204799"/>
                </a:cubicBezTo>
                <a:cubicBezTo>
                  <a:pt x="-26773" y="241963"/>
                  <a:pt x="10388" y="224189"/>
                  <a:pt x="10388" y="224189"/>
                </a:cubicBezTo>
              </a:path>
            </a:pathLst>
          </a:custGeom>
          <a:ln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66" name="Ellipse 1165"/>
          <p:cNvSpPr/>
          <p:nvPr/>
        </p:nvSpPr>
        <p:spPr>
          <a:xfrm>
            <a:off x="3654425" y="6060201"/>
            <a:ext cx="87514" cy="125208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/>
          </a:p>
        </p:txBody>
      </p:sp>
      <p:sp>
        <p:nvSpPr>
          <p:cNvPr id="140" name="Ellipse 139"/>
          <p:cNvSpPr/>
          <p:nvPr/>
        </p:nvSpPr>
        <p:spPr>
          <a:xfrm>
            <a:off x="4006850" y="6060201"/>
            <a:ext cx="105237" cy="11179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/>
          </a:p>
        </p:txBody>
      </p:sp>
      <p:sp>
        <p:nvSpPr>
          <p:cNvPr id="141" name="Ellipse 140"/>
          <p:cNvSpPr/>
          <p:nvPr/>
        </p:nvSpPr>
        <p:spPr>
          <a:xfrm>
            <a:off x="4287158" y="6027737"/>
            <a:ext cx="110218" cy="134733"/>
          </a:xfrm>
          <a:prstGeom prst="ellipse">
            <a:avLst/>
          </a:prstGeom>
          <a:solidFill>
            <a:srgbClr val="0000FF"/>
          </a:solidFill>
          <a:ln w="12700"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/>
          </a:p>
        </p:txBody>
      </p:sp>
      <p:sp>
        <p:nvSpPr>
          <p:cNvPr id="142" name="Ellipse 141"/>
          <p:cNvSpPr/>
          <p:nvPr/>
        </p:nvSpPr>
        <p:spPr>
          <a:xfrm>
            <a:off x="4662883" y="6027737"/>
            <a:ext cx="105286" cy="134733"/>
          </a:xfrm>
          <a:prstGeom prst="ellipse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/>
          </a:p>
        </p:txBody>
      </p:sp>
      <p:sp>
        <p:nvSpPr>
          <p:cNvPr id="143" name="Ellipse 142"/>
          <p:cNvSpPr/>
          <p:nvPr/>
        </p:nvSpPr>
        <p:spPr>
          <a:xfrm>
            <a:off x="5020582" y="6027737"/>
            <a:ext cx="125347" cy="134733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/>
          </a:p>
        </p:txBody>
      </p:sp>
      <p:sp>
        <p:nvSpPr>
          <p:cNvPr id="144" name="Ellipse 143"/>
          <p:cNvSpPr/>
          <p:nvPr/>
        </p:nvSpPr>
        <p:spPr>
          <a:xfrm>
            <a:off x="5486687" y="6027737"/>
            <a:ext cx="87247" cy="134733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a-DK"/>
          </a:p>
        </p:txBody>
      </p:sp>
      <p:cxnSp>
        <p:nvCxnSpPr>
          <p:cNvPr id="1168" name="Lige pilforbindelse 1167"/>
          <p:cNvCxnSpPr/>
          <p:nvPr/>
        </p:nvCxnSpPr>
        <p:spPr>
          <a:xfrm>
            <a:off x="6010368" y="2827357"/>
            <a:ext cx="504096" cy="5050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315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0749" y="1479296"/>
            <a:ext cx="5832238" cy="4219599"/>
          </a:xfrm>
          <a:prstGeom prst="rect">
            <a:avLst/>
          </a:prstGeom>
        </p:spPr>
      </p:pic>
      <p:sp>
        <p:nvSpPr>
          <p:cNvPr id="5" name="Tekstfelt 4"/>
          <p:cNvSpPr txBox="1"/>
          <p:nvPr/>
        </p:nvSpPr>
        <p:spPr>
          <a:xfrm>
            <a:off x="1368113" y="717778"/>
            <a:ext cx="2597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>
                <a:latin typeface="Francker W01"/>
                <a:cs typeface="Francker W01"/>
              </a:rPr>
              <a:t>Eksempel på en bane</a:t>
            </a:r>
          </a:p>
        </p:txBody>
      </p:sp>
    </p:spTree>
    <p:extLst>
      <p:ext uri="{BB962C8B-B14F-4D97-AF65-F5344CB8AC3E}">
        <p14:creationId xmlns:p14="http://schemas.microsoft.com/office/powerpoint/2010/main" val="2761238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/>
          <p:cNvSpPr txBox="1"/>
          <p:nvPr/>
        </p:nvSpPr>
        <p:spPr>
          <a:xfrm>
            <a:off x="1841477" y="396588"/>
            <a:ext cx="5226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>
                <a:latin typeface="Francker W01"/>
                <a:cs typeface="Francker W01"/>
              </a:rPr>
              <a:t>Her laver du dit eksempel på en øvelse/bane</a:t>
            </a:r>
          </a:p>
        </p:txBody>
      </p:sp>
      <p:sp>
        <p:nvSpPr>
          <p:cNvPr id="6" name="Tekstfelt 5"/>
          <p:cNvSpPr txBox="1"/>
          <p:nvPr/>
        </p:nvSpPr>
        <p:spPr>
          <a:xfrm>
            <a:off x="959720" y="862855"/>
            <a:ext cx="7243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/>
              <a:t>For at sikre at øvelserne fremstår ens, SKAL du benytte den slides baggrund</a:t>
            </a:r>
          </a:p>
        </p:txBody>
      </p:sp>
    </p:spTree>
    <p:extLst>
      <p:ext uri="{BB962C8B-B14F-4D97-AF65-F5344CB8AC3E}">
        <p14:creationId xmlns:p14="http://schemas.microsoft.com/office/powerpoint/2010/main" val="1587909027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ontor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67</Words>
  <Application>Microsoft Office PowerPoint</Application>
  <PresentationFormat>Skærmshow (4:3)</PresentationFormat>
  <Paragraphs>9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Francker W01</vt:lpstr>
      <vt:lpstr>Kontortema</vt:lpstr>
      <vt:lpstr>PowerPoint-præsentation</vt:lpstr>
      <vt:lpstr>PowerPoint-præsentation</vt:lpstr>
      <vt:lpstr>PowerPoint-præsentation</vt:lpstr>
    </vt:vector>
  </TitlesOfParts>
  <Company>Dansk Sejlunion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Jacob Møhl</dc:creator>
  <cp:lastModifiedBy>Henrik Tang Kristensen</cp:lastModifiedBy>
  <cp:revision>21</cp:revision>
  <dcterms:created xsi:type="dcterms:W3CDTF">2014-11-25T13:00:52Z</dcterms:created>
  <dcterms:modified xsi:type="dcterms:W3CDTF">2020-03-19T22:07:29Z</dcterms:modified>
</cp:coreProperties>
</file>